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47" r:id="rId2"/>
    <p:sldMasterId id="2147483733" r:id="rId3"/>
    <p:sldMasterId id="2147483721" r:id="rId4"/>
  </p:sldMasterIdLst>
  <p:notesMasterIdLst>
    <p:notesMasterId r:id="rId21"/>
  </p:notesMasterIdLst>
  <p:handoutMasterIdLst>
    <p:handoutMasterId r:id="rId22"/>
  </p:handoutMasterIdLst>
  <p:sldIdLst>
    <p:sldId id="260" r:id="rId5"/>
    <p:sldId id="261" r:id="rId6"/>
    <p:sldId id="262" r:id="rId7"/>
    <p:sldId id="263" r:id="rId8"/>
    <p:sldId id="264" r:id="rId9"/>
    <p:sldId id="265" r:id="rId10"/>
    <p:sldId id="266" r:id="rId11"/>
    <p:sldId id="279" r:id="rId12"/>
    <p:sldId id="280" r:id="rId13"/>
    <p:sldId id="281" r:id="rId14"/>
    <p:sldId id="282" r:id="rId15"/>
    <p:sldId id="283" r:id="rId16"/>
    <p:sldId id="284" r:id="rId17"/>
    <p:sldId id="285" r:id="rId18"/>
    <p:sldId id="286" r:id="rId19"/>
    <p:sldId id="287" r:id="rId20"/>
  </p:sldIdLst>
  <p:sldSz cx="9144000" cy="6858000" type="screen4x3"/>
  <p:notesSz cx="9926638" cy="67976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보통 스타일 4 - 강조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109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2" d="100"/>
          <a:sy n="92" d="100"/>
        </p:scale>
        <p:origin x="-2124" y="-102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_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1"/>
          <c:showCatName val="1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A956D9-B2D1-40FA-8FF0-345515842C14}" type="datetimeFigureOut">
              <a:rPr lang="en-US" smtClean="0"/>
              <a:t>3/5/2016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E963A9-9E96-4F28-9BE9-4F8D8D74DA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6234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C4B8C2-D591-48B1-AB04-E633F72FA0EE}" type="datetimeFigureOut">
              <a:rPr lang="en-US" smtClean="0"/>
              <a:t>3/5/2016</a:t>
            </a:fld>
            <a:endParaRPr 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2664" y="3228895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6B018C-7A2E-4926-9E2E-D683A17E8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018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B018C-7A2E-4926-9E2E-D683A17E813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805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428596" y="6"/>
            <a:ext cx="8286808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14348" y="2143116"/>
            <a:ext cx="7643866" cy="1500198"/>
          </a:xfr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785786" y="3786190"/>
            <a:ext cx="7500990" cy="857256"/>
          </a:xfrm>
        </p:spPr>
        <p:txBody>
          <a:bodyPr anchor="t"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4CDD9-7A74-4CE7-8BBD-5AF1341B8560}" type="datetime1">
              <a:rPr lang="ko-KR" altLang="en-US" smtClean="0"/>
              <a:t>2016-03-05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r>
              <a:rPr lang="en-US" altLang="ko-KR" dirty="0" smtClean="0"/>
              <a:t>/20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3571876"/>
            <a:ext cx="9144000" cy="3286126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571876"/>
            <a:ext cx="3286148" cy="113824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4714884"/>
            <a:ext cx="3286148" cy="114300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2964D-F5F6-4F76-A807-07704242E1FC}" type="datetime1">
              <a:rPr lang="ko-KR" altLang="en-US" smtClean="0"/>
              <a:t>2016-03-05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97750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그림 개체 틀 7"/>
          <p:cNvSpPr>
            <a:spLocks noGrp="1"/>
          </p:cNvSpPr>
          <p:nvPr>
            <p:ph type="pic" idx="1"/>
          </p:nvPr>
        </p:nvSpPr>
        <p:spPr>
          <a:xfrm>
            <a:off x="4000496" y="1071546"/>
            <a:ext cx="4214842" cy="4714908"/>
          </a:xfrm>
          <a:solidFill>
            <a:schemeClr val="tx2"/>
          </a:solidFill>
          <a:ln w="152400" cap="rnd">
            <a:solidFill>
              <a:srgbClr val="FFFFFF"/>
            </a:solidFill>
            <a:round/>
          </a:ln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scene3d>
            <a:camera prst="orthographicFront"/>
            <a:lightRig rig="twoPt" dir="t">
              <a:rot lat="0" lon="0" rev="10800000"/>
            </a:lightRig>
          </a:scene3d>
          <a:sp3d contourW="6350">
            <a:bevelT w="50800" h="16510"/>
            <a:contourClr>
              <a:srgbClr val="C0C0C0"/>
            </a:contourClr>
          </a:sp3d>
        </p:spPr>
        <p:txBody>
          <a:bodyPr/>
          <a:lstStyle>
            <a:lvl1pPr marL="0" indent="0">
              <a:buNone/>
              <a:defRPr sz="3200">
                <a:solidFill>
                  <a:schemeClr val="tx2">
                    <a:tint val="10000"/>
                  </a:schemeClr>
                </a:solidFill>
                <a:effectLst>
                  <a:outerShdw blurRad="50800" dist="50800" dir="5400000" algn="tl" rotWithShape="0">
                    <a:srgbClr val="000000">
                      <a:alpha val="58000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b"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500175"/>
            <a:ext cx="8229600" cy="4625989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0E4F3-2CC9-48B9-A577-D0970ABD4DC7}" type="datetime1">
              <a:rPr lang="ko-KR" altLang="en-US" smtClean="0"/>
              <a:t>2016-03-05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8" name="직선 연결선 7"/>
          <p:cNvCxnSpPr/>
          <p:nvPr/>
        </p:nvCxnSpPr>
        <p:spPr>
          <a:xfrm>
            <a:off x="455646" y="1428736"/>
            <a:ext cx="8215370" cy="1588"/>
          </a:xfrm>
          <a:prstGeom prst="line">
            <a:avLst/>
          </a:prstGeom>
          <a:noFill/>
          <a:ln w="28575" cap="sq" cmpd="sng" algn="ctr">
            <a:solidFill>
              <a:srgbClr val="E49458"/>
            </a:solidFill>
            <a:prstDash val="solid"/>
          </a:ln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rgbClr val="E49458">
                <a:tint val="100000"/>
                <a:shade val="100000"/>
                <a:hueMod val="100000"/>
                <a:satMod val="100000"/>
              </a:srgbClr>
            </a:contourClr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7643834" y="-15949"/>
            <a:ext cx="1500166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643834" y="285728"/>
            <a:ext cx="1214446" cy="6286546"/>
          </a:xfrm>
          <a:noFill/>
        </p:spPr>
        <p:txBody>
          <a:bodyPr vert="eaVert" anchor="b"/>
          <a:lstStyle>
            <a:lvl1pPr algn="ctr"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571481"/>
            <a:ext cx="7115196" cy="5715044"/>
          </a:xfrm>
        </p:spPr>
        <p:txBody>
          <a:bodyPr vert="eaVer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DE77E-9098-411B-957B-AB7AE2BD8774}" type="datetime1">
              <a:rPr lang="ko-KR" altLang="en-US" smtClean="0"/>
              <a:t>2016-03-05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75693-DC20-437E-89C0-59683E163FC2}" type="datetime1">
              <a:rPr lang="ko-KR" altLang="en-US" smtClean="0"/>
              <a:t>2016-03-05</a:t>
            </a:fld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3486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75693-DC20-437E-89C0-59683E163FC2}" type="datetime1">
              <a:rPr lang="ko-KR" altLang="en-US" smtClean="0"/>
              <a:t>2016-03-05</a:t>
            </a:fld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43363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3/5/2016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0519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3/5/2016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3575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3/5/2016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7192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3/5/2016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7415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3/5/2016</a:t>
            </a:fld>
            <a:endParaRPr 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171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75693-DC20-437E-89C0-59683E163FC2}" type="datetime1">
              <a:rPr lang="ko-KR" altLang="en-US" smtClean="0"/>
              <a:t>2016-03-05</a:t>
            </a:fld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371964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3/5/2016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9139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3/5/2016</a:t>
            </a:fld>
            <a:endParaRPr 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01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3/5/2016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4649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3/5/2016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0854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3/5/2016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7112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A9C-9370-4911-B409-970AB61120E3}" type="datetimeFigureOut">
              <a:rPr lang="en-US" smtClean="0"/>
              <a:t>3/5/2016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135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3/5/2016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2305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3/5/2016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0371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3/5/2016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5758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3/5/2016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778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/>
        </p:nvSpPr>
        <p:spPr>
          <a:xfrm>
            <a:off x="0" y="1"/>
            <a:ext cx="28572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70000"/>
              <a:buFont typeface="Wingdings"/>
              <a:buChar char=""/>
              <a:defRPr/>
            </a:lvl1pPr>
            <a:lvl2pPr>
              <a:buSzPct val="120000"/>
              <a:defRPr/>
            </a:lvl2pPr>
            <a:lvl3pPr>
              <a:buSzPct val="120000"/>
              <a:defRPr/>
            </a:lvl3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DB626-DDAB-4E1E-B7B4-FB12C1ADBCCF}" type="datetime1">
              <a:rPr lang="ko-KR" altLang="en-US" smtClean="0"/>
              <a:t>2016-03-05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r>
              <a:rPr lang="en-US" altLang="ko-KR" dirty="0" smtClean="0"/>
              <a:t>/20</a:t>
            </a:r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03475" y="285728"/>
            <a:ext cx="8554805" cy="939784"/>
          </a:xfrm>
        </p:spPr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3/5/2016</a:t>
            </a:fld>
            <a:endParaRPr 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2903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3/5/2016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0090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3/5/2016</a:t>
            </a:fld>
            <a:endParaRPr 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5872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3/5/2016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72111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3/5/2016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94010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3/5/2016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10057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0468-E532-46AE-876F-59C4A8EF8D84}" type="datetimeFigureOut">
              <a:rPr lang="en-US" smtClean="0"/>
              <a:t>3/5/2016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30117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3/5/2016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40589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3/5/2016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07891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3/5/2016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775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9"/>
            <a:ext cx="456478" cy="6857999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071810"/>
            <a:ext cx="7715304" cy="1504952"/>
          </a:xfrm>
        </p:spPr>
        <p:txBody>
          <a:bodyPr anchor="ctr"/>
          <a:lstStyle>
            <a:lvl1pPr algn="l">
              <a:defRPr sz="4000" b="0" cap="all">
                <a:effectLst>
                  <a:outerShdw blurRad="44450" dist="25400" dir="2700000" algn="tl" rotWithShape="0">
                    <a:schemeClr val="bg1">
                      <a:alpha val="51000"/>
                    </a:scheme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00034" y="4500570"/>
            <a:ext cx="7715304" cy="1643064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400">
                <a:solidFill>
                  <a:schemeClr val="tx2"/>
                </a:solidFill>
              </a:defRPr>
            </a:lvl4pPr>
            <a:lvl5pPr marL="1828800" indent="0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6" name="직선 연결선 15"/>
          <p:cNvCxnSpPr/>
          <p:nvPr/>
        </p:nvCxnSpPr>
        <p:spPr>
          <a:xfrm>
            <a:off x="500034" y="4429132"/>
            <a:ext cx="7715304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날짜 개체 틀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2B9C6C1E-CF8A-40A9-A260-01DF4B0C9EF6}" type="datetime1">
              <a:rPr lang="ko-KR" altLang="en-US" smtClean="0"/>
              <a:t>2016-03-05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3/5/2016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66596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3/5/2016</a:t>
            </a:fld>
            <a:endParaRPr 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50896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3/5/2016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41816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3/5/2016</a:t>
            </a:fld>
            <a:endParaRPr 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12525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3/5/2016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70546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3/5/2016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63954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3/5/2016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07697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0334-C7F5-45C9-B05E-AE3886B03099}" type="datetimeFigureOut">
              <a:rPr lang="en-US" smtClean="0"/>
              <a:t>3/5/2016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B83D-52A5-46CC-ADC2-BF971EF0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357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0" y="285728"/>
            <a:ext cx="9144032" cy="114301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 bwMode="invGray">
          <a:xfrm>
            <a:off x="785782" y="1643050"/>
            <a:ext cx="3786218" cy="4429156"/>
          </a:xfrm>
          <a:prstGeom prst="roundRect">
            <a:avLst>
              <a:gd name="adj" fmla="val 5345"/>
            </a:avLst>
          </a:prstGeom>
          <a:solidFill>
            <a:schemeClr val="tx2">
              <a:tint val="50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 bwMode="invGray">
          <a:xfrm>
            <a:off x="4714876" y="1643050"/>
            <a:ext cx="3785616" cy="4429156"/>
          </a:xfrm>
          <a:prstGeom prst="roundRect">
            <a:avLst>
              <a:gd name="adj" fmla="val 6980"/>
            </a:avLst>
          </a:prstGeom>
          <a:solidFill>
            <a:schemeClr val="tx2">
              <a:tint val="75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4C409-20A9-4348-853D-348FE854C04D}" type="datetime1">
              <a:rPr lang="ko-KR" altLang="en-US" smtClean="0"/>
              <a:t>2016-03-05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D504B-6C5D-4408-923D-67DD16AAE3BD}" type="datetime1">
              <a:rPr lang="ko-KR" altLang="en-US" smtClean="0"/>
              <a:t>2016-03-05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0" name="내용 개체 틀 9"/>
          <p:cNvSpPr>
            <a:spLocks noGrp="1"/>
          </p:cNvSpPr>
          <p:nvPr>
            <p:ph sz="half" idx="2"/>
          </p:nvPr>
        </p:nvSpPr>
        <p:spPr bwMode="invGray">
          <a:xfrm>
            <a:off x="500038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1">
                  <a:shade val="75000"/>
                  <a:alpha val="50000"/>
                </a:schemeClr>
              </a:gs>
              <a:gs pos="100000">
                <a:schemeClr val="accent1">
                  <a:shade val="75000"/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 bwMode="ltGray">
          <a:xfrm>
            <a:off x="500038" y="5429264"/>
            <a:ext cx="4005072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2" name="내용 개체 틀 11"/>
          <p:cNvSpPr>
            <a:spLocks noGrp="1"/>
          </p:cNvSpPr>
          <p:nvPr>
            <p:ph sz="half" idx="4"/>
          </p:nvPr>
        </p:nvSpPr>
        <p:spPr bwMode="invGray">
          <a:xfrm>
            <a:off x="4716932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2">
                  <a:shade val="75000"/>
                  <a:alpha val="50000"/>
                </a:schemeClr>
              </a:gs>
              <a:gs pos="100000">
                <a:schemeClr val="accent2"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 bwMode="ltGray">
          <a:xfrm>
            <a:off x="4714876" y="5429264"/>
            <a:ext cx="4000528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0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8859915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428596" y="6"/>
            <a:ext cx="8286808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6766" cy="1143000"/>
          </a:xfrm>
        </p:spPr>
        <p:txBody>
          <a:bodyPr/>
          <a:lstStyle>
            <a:lvl1pPr algn="l"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298C-57A1-4AF1-A14C-B0B188CC2CC4}" type="datetime1">
              <a:rPr lang="ko-KR" altLang="en-US" smtClean="0"/>
              <a:t>2016-03-05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DD6DC-756E-4266-8704-7070F083EE2D}" type="datetime1">
              <a:rPr lang="ko-KR" altLang="en-US" smtClean="0"/>
              <a:t>2016-03-05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 bwMode="invGray">
          <a:xfrm>
            <a:off x="285720" y="263808"/>
            <a:ext cx="8858280" cy="664862"/>
          </a:xfrm>
          <a:prstGeom prst="rect">
            <a:avLst/>
          </a:prstGeom>
          <a:solidFill>
            <a:schemeClr val="tx1">
              <a:tint val="95000"/>
              <a:alpha val="69804"/>
            </a:scheme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 bwMode="invGray">
          <a:xfrm>
            <a:off x="500034" y="285728"/>
            <a:ext cx="8143932" cy="642942"/>
          </a:xfrm>
          <a:noFill/>
        </p:spPr>
        <p:txBody>
          <a:bodyPr anchor="b">
            <a:noAutofit/>
          </a:bodyPr>
          <a:lstStyle>
            <a:lvl1pPr algn="l">
              <a:defRPr sz="2800" b="1">
                <a:ln w="9525" cmpd="sng">
                  <a:noFill/>
                </a:ln>
                <a:solidFill>
                  <a:schemeClr val="bg1"/>
                </a:solidFill>
                <a:effectLst>
                  <a:outerShdw blurRad="44450" dist="25400" dir="2700000" algn="tl" rotWithShape="0">
                    <a:schemeClr val="tx1">
                      <a:alpha val="51000"/>
                    </a:scheme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1006230"/>
            <a:ext cx="2214578" cy="535172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E9547-F310-43A0-A78A-77EA0D3F0644}" type="datetime1">
              <a:rPr lang="ko-KR" altLang="en-US" smtClean="0"/>
              <a:t>2016-03-05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/20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5" name="내용 개체 틀 14"/>
          <p:cNvSpPr>
            <a:spLocks noGrp="1"/>
          </p:cNvSpPr>
          <p:nvPr>
            <p:ph sz="quarter" idx="1"/>
          </p:nvPr>
        </p:nvSpPr>
        <p:spPr>
          <a:xfrm>
            <a:off x="2786064" y="1000108"/>
            <a:ext cx="5857875" cy="5357830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0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/>
          <p:cNvSpPr/>
          <p:nvPr/>
        </p:nvSpPr>
        <p:spPr>
          <a:xfrm>
            <a:off x="0" y="6572272"/>
            <a:ext cx="9144000" cy="285728"/>
          </a:xfrm>
          <a:prstGeom prst="rect">
            <a:avLst/>
          </a:prstGeom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0" y="2380"/>
            <a:ext cx="9144000" cy="283348"/>
          </a:xfrm>
          <a:prstGeom prst="rect">
            <a:avLst/>
          </a:prstGeom>
          <a:solidFill>
            <a:schemeClr val="accent4"/>
          </a:solidFill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12353" y="274638"/>
            <a:ext cx="8545927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572272"/>
            <a:ext cx="2133600" cy="285752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9775693-DC20-437E-89C0-59683E163FC2}" type="datetime1">
              <a:rPr lang="ko-KR" altLang="en-US" smtClean="0"/>
              <a:t>2016-03-05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572272"/>
            <a:ext cx="2133600" cy="285752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F99904B-3DC8-4719-AA7A-153BF87301AC}" type="slidenum">
              <a:rPr lang="ko-KR" altLang="en-US" smtClean="0"/>
              <a:pPr/>
              <a:t>‹#›</a:t>
            </a:fld>
            <a:r>
              <a:rPr lang="en-US" altLang="ko-KR" dirty="0" smtClean="0"/>
              <a:t>/20</a:t>
            </a:r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0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45" r:id="rId13"/>
    <p:sldLayoutId id="2147483746" r:id="rId14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4400" b="0" kern="1200" spc="100" dirty="0">
          <a:ln w="18000">
            <a:noFill/>
            <a:prstDash val="solid"/>
          </a:ln>
          <a:solidFill>
            <a:schemeClr val="tx1"/>
          </a:solidFill>
          <a:effectLst>
            <a:outerShdw blurRad="44450" dist="25400" dir="2700000" algn="tl" rotWithShape="0">
              <a:schemeClr val="bg1">
                <a:alpha val="51000"/>
              </a:scheme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Font typeface="Arial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4BA9C-9370-4911-B409-970AB61120E3}" type="datetimeFigureOut">
              <a:rPr lang="en-US" smtClean="0"/>
              <a:t>3/5/2016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593C4-B4CB-4AC3-8265-A286D16E8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817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400468-E532-46AE-876F-59C4A8EF8D84}" type="datetimeFigureOut">
              <a:rPr lang="en-US" smtClean="0"/>
              <a:t>3/5/2016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64577-2E0B-4387-8126-D906814E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354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30334-C7F5-45C9-B05E-AE3886B03099}" type="datetimeFigureOut">
              <a:rPr lang="en-US" smtClean="0"/>
              <a:t>3/5/2016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6CB83D-52A5-46CC-ADC2-BF971EF0C7C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035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hiark.greenend.org.uk/~sgtatham/putty/download.html" TargetMode="External"/><Relationship Id="rId2" Type="http://schemas.openxmlformats.org/officeDocument/2006/relationships/hyperlink" Target="http://www.putty.org/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inscp.net/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class.korearth.net/~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en.wikipedia.org/wiki/Unix-like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ebian.org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Ch. 1 </a:t>
            </a:r>
            <a:r>
              <a:rPr lang="en-US" altLang="ko-KR" dirty="0" smtClean="0"/>
              <a:t>LINUX SYSTEM</a:t>
            </a:r>
            <a:endParaRPr 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19472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10</a:t>
            </a:fld>
            <a:endParaRPr lang="ko-KR" altLang="en-US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30344"/>
            <a:ext cx="7687799" cy="6241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2719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11</a:t>
            </a:fld>
            <a:endParaRPr lang="ko-KR" altLang="en-US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30323"/>
            <a:ext cx="7542720" cy="624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0270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12</a:t>
            </a:fld>
            <a:endParaRPr lang="ko-KR" altLang="en-US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96652"/>
            <a:ext cx="8367493" cy="6275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3491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SSH terminal – Putty</a:t>
            </a:r>
          </a:p>
          <a:p>
            <a:pPr lvl="1"/>
            <a:r>
              <a:rPr lang="en-US" dirty="0" smtClean="0">
                <a:hlinkClick r:id="rId2"/>
              </a:rPr>
              <a:t>http://www.putty.org</a:t>
            </a:r>
            <a:endParaRPr lang="en-US" dirty="0" smtClean="0"/>
          </a:p>
          <a:p>
            <a:pPr lvl="1"/>
            <a:r>
              <a:rPr lang="en-US" dirty="0">
                <a:hlinkClick r:id="rId3"/>
              </a:rPr>
              <a:t>http://www.chiark.greenend.org.uk/~</a:t>
            </a:r>
            <a:r>
              <a:rPr lang="en-US" dirty="0" smtClean="0">
                <a:hlinkClick r:id="rId3"/>
              </a:rPr>
              <a:t>sgtatham/putty/download.html</a:t>
            </a:r>
            <a:endParaRPr lang="en-US" dirty="0" smtClean="0"/>
          </a:p>
          <a:p>
            <a:r>
              <a:rPr lang="en-US" dirty="0" smtClean="0"/>
              <a:t>SSH FTP –</a:t>
            </a:r>
            <a:r>
              <a:rPr lang="en-US" dirty="0" err="1" smtClean="0"/>
              <a:t>WinSCP</a:t>
            </a:r>
            <a:endParaRPr lang="en-US" dirty="0" smtClean="0"/>
          </a:p>
          <a:p>
            <a:pPr lvl="1"/>
            <a:r>
              <a:rPr lang="en-US" dirty="0" smtClean="0">
                <a:hlinkClick r:id="rId4"/>
              </a:rPr>
              <a:t>http://winscp.net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13</a:t>
            </a:fld>
            <a:endParaRPr lang="ko-KR" altLang="en-US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원격 통신 프로그램 설치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9933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Run Putty</a:t>
            </a:r>
          </a:p>
          <a:p>
            <a:r>
              <a:rPr lang="en-US" dirty="0" smtClean="0"/>
              <a:t>Login</a:t>
            </a:r>
          </a:p>
          <a:p>
            <a:r>
              <a:rPr lang="en-US" dirty="0" smtClean="0"/>
              <a:t>Change password: </a:t>
            </a:r>
            <a:r>
              <a:rPr lang="en-US" i="1" dirty="0" err="1" smtClean="0"/>
              <a:t>passwd</a:t>
            </a:r>
            <a:endParaRPr lang="en-US" dirty="0" smtClean="0"/>
          </a:p>
          <a:p>
            <a:r>
              <a:rPr lang="ko-KR" altLang="en-US" dirty="0" smtClean="0"/>
              <a:t>새로운 암호로 다시 로그인</a:t>
            </a:r>
            <a:endParaRPr lang="en-US" altLang="ko-KR" dirty="0" smtClean="0"/>
          </a:p>
          <a:p>
            <a:endParaRPr lang="en-US" dirty="0"/>
          </a:p>
          <a:p>
            <a:r>
              <a:rPr lang="ko-KR" altLang="en-US" dirty="0" smtClean="0"/>
              <a:t>계정 정보 변경</a:t>
            </a:r>
            <a:r>
              <a:rPr lang="en-US" altLang="ko-KR" dirty="0" smtClean="0"/>
              <a:t>: </a:t>
            </a:r>
            <a:r>
              <a:rPr lang="en-US" altLang="ko-KR" i="1" dirty="0" err="1" smtClean="0"/>
              <a:t>usermod</a:t>
            </a:r>
            <a:endParaRPr lang="en-US" altLang="ko-KR" i="1" dirty="0" smtClean="0"/>
          </a:p>
          <a:p>
            <a:pPr lvl="1"/>
            <a:r>
              <a:rPr lang="en-US" i="1" dirty="0" err="1" smtClean="0"/>
              <a:t>usermod</a:t>
            </a:r>
            <a:r>
              <a:rPr lang="en-US" i="1" dirty="0" smtClean="0"/>
              <a:t> –c [</a:t>
            </a:r>
            <a:r>
              <a:rPr lang="ko-KR" altLang="en-US" i="1" dirty="0" smtClean="0"/>
              <a:t>이름</a:t>
            </a:r>
            <a:r>
              <a:rPr lang="en-US" altLang="ko-KR" i="1" dirty="0" smtClean="0"/>
              <a:t>] [</a:t>
            </a:r>
            <a:r>
              <a:rPr lang="ko-KR" altLang="en-US" i="1" dirty="0" smtClean="0"/>
              <a:t>계정이름</a:t>
            </a:r>
            <a:r>
              <a:rPr lang="en-US" altLang="ko-KR" i="1" dirty="0" smtClean="0"/>
              <a:t>]</a:t>
            </a:r>
          </a:p>
          <a:p>
            <a:r>
              <a:rPr lang="ko-KR" altLang="en-US" dirty="0" smtClean="0"/>
              <a:t>계정 삭제</a:t>
            </a:r>
            <a:r>
              <a:rPr lang="en-US" altLang="ko-KR" dirty="0" smtClean="0"/>
              <a:t>: </a:t>
            </a:r>
            <a:r>
              <a:rPr lang="en-US" altLang="ko-KR" i="1" dirty="0" err="1" smtClean="0"/>
              <a:t>userdel</a:t>
            </a:r>
            <a:endParaRPr lang="en-US" dirty="0" smtClean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14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로그인 및 암호 저장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0450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ko-KR" altLang="en-US" dirty="0" smtClean="0"/>
              <a:t>현재 작업 </a:t>
            </a:r>
            <a:r>
              <a:rPr lang="ko-KR" altLang="en-US" dirty="0" err="1" smtClean="0"/>
              <a:t>디렉토리</a:t>
            </a:r>
            <a:r>
              <a:rPr lang="en-US" altLang="ko-KR" dirty="0" smtClean="0"/>
              <a:t>: </a:t>
            </a:r>
            <a:r>
              <a:rPr lang="en-US" altLang="ko-KR" i="1" dirty="0" err="1" smtClean="0"/>
              <a:t>pwd</a:t>
            </a:r>
            <a:endParaRPr lang="en-US" altLang="ko-KR" i="1" dirty="0" smtClean="0"/>
          </a:p>
          <a:p>
            <a:r>
              <a:rPr lang="ko-KR" altLang="en-US" dirty="0" smtClean="0"/>
              <a:t>작업 </a:t>
            </a:r>
            <a:r>
              <a:rPr lang="ko-KR" altLang="en-US" dirty="0" err="1" smtClean="0"/>
              <a:t>디렉토리</a:t>
            </a:r>
            <a:r>
              <a:rPr lang="ko-KR" altLang="en-US" dirty="0" smtClean="0"/>
              <a:t> 변경</a:t>
            </a:r>
            <a:r>
              <a:rPr lang="en-US" altLang="ko-KR" dirty="0" smtClean="0"/>
              <a:t>: </a:t>
            </a:r>
            <a:r>
              <a:rPr lang="en-US" altLang="ko-KR" i="1" dirty="0" smtClean="0"/>
              <a:t>cd </a:t>
            </a:r>
          </a:p>
          <a:p>
            <a:r>
              <a:rPr lang="ko-KR" altLang="en-US" dirty="0" err="1" smtClean="0"/>
              <a:t>디렉토리</a:t>
            </a:r>
            <a:r>
              <a:rPr lang="ko-KR" altLang="en-US" dirty="0" smtClean="0"/>
              <a:t> 만들기</a:t>
            </a:r>
            <a:r>
              <a:rPr lang="en-US" altLang="ko-KR" dirty="0" smtClean="0"/>
              <a:t>: </a:t>
            </a:r>
            <a:r>
              <a:rPr lang="en-US" altLang="ko-KR" i="1" dirty="0" err="1" smtClean="0"/>
              <a:t>mkdir</a:t>
            </a:r>
            <a:endParaRPr lang="en-US" altLang="ko-KR" i="1" dirty="0" smtClean="0"/>
          </a:p>
          <a:p>
            <a:endParaRPr lang="en-US" dirty="0" smtClean="0"/>
          </a:p>
          <a:p>
            <a:r>
              <a:rPr lang="ko-KR" altLang="en-US" dirty="0" smtClean="0"/>
              <a:t>본인의 </a:t>
            </a:r>
            <a:r>
              <a:rPr lang="ko-KR" altLang="en-US" dirty="0" err="1" smtClean="0"/>
              <a:t>홈디렉토리에</a:t>
            </a:r>
            <a:r>
              <a:rPr lang="ko-KR" altLang="en-US" dirty="0" smtClean="0"/>
              <a:t> </a:t>
            </a:r>
            <a:r>
              <a:rPr lang="en-US" altLang="ko-KR" dirty="0" err="1" smtClean="0"/>
              <a:t>public_html</a:t>
            </a:r>
            <a:r>
              <a:rPr lang="en-US" altLang="ko-KR" dirty="0" smtClean="0"/>
              <a:t> </a:t>
            </a:r>
            <a:r>
              <a:rPr lang="ko-KR" altLang="en-US" dirty="0" err="1" smtClean="0"/>
              <a:t>디렉토리를</a:t>
            </a:r>
            <a:r>
              <a:rPr lang="ko-KR" altLang="en-US" dirty="0" smtClean="0"/>
              <a:t> 만들자</a:t>
            </a:r>
            <a:endParaRPr lang="en-US" altLang="ko-KR" dirty="0" smtClean="0"/>
          </a:p>
          <a:p>
            <a:pPr lvl="1"/>
            <a:r>
              <a:rPr lang="en-US" i="1" dirty="0" err="1" smtClean="0"/>
              <a:t>pwd</a:t>
            </a:r>
            <a:endParaRPr lang="en-US" i="1" dirty="0" smtClean="0"/>
          </a:p>
          <a:p>
            <a:pPr lvl="1"/>
            <a:r>
              <a:rPr lang="en-US" i="1" dirty="0" smtClean="0"/>
              <a:t>cd /home/[</a:t>
            </a:r>
            <a:r>
              <a:rPr lang="ko-KR" altLang="en-US" i="1" dirty="0" smtClean="0"/>
              <a:t>계정이름</a:t>
            </a:r>
            <a:r>
              <a:rPr lang="en-US" altLang="ko-KR" i="1" dirty="0" smtClean="0"/>
              <a:t>]</a:t>
            </a:r>
          </a:p>
          <a:p>
            <a:pPr lvl="1"/>
            <a:r>
              <a:rPr lang="en-US" i="1" dirty="0" err="1" smtClean="0"/>
              <a:t>mkdir</a:t>
            </a:r>
            <a:r>
              <a:rPr lang="en-US" i="1" dirty="0" smtClean="0"/>
              <a:t> </a:t>
            </a:r>
            <a:r>
              <a:rPr lang="en-US" i="1" dirty="0" err="1" smtClean="0"/>
              <a:t>public_html</a:t>
            </a:r>
            <a:endParaRPr lang="en-US" i="1" dirty="0" smtClean="0"/>
          </a:p>
          <a:p>
            <a:pPr lvl="1"/>
            <a:r>
              <a:rPr lang="en-US" i="1" dirty="0" err="1" smtClean="0"/>
              <a:t>chmod</a:t>
            </a:r>
            <a:r>
              <a:rPr lang="en-US" i="1" dirty="0" smtClean="0"/>
              <a:t> 757 </a:t>
            </a:r>
            <a:r>
              <a:rPr lang="en-US" i="1" dirty="0" err="1" smtClean="0"/>
              <a:t>public_html</a:t>
            </a:r>
            <a:endParaRPr lang="en-US" i="1" dirty="0" smtClean="0"/>
          </a:p>
          <a:p>
            <a:pPr lvl="1"/>
            <a:r>
              <a:rPr lang="en-US" i="1" dirty="0" smtClean="0"/>
              <a:t>ls -l</a:t>
            </a:r>
            <a:endParaRPr lang="en-US" i="1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15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웹페이지</a:t>
            </a:r>
            <a:r>
              <a:rPr lang="ko-KR" altLang="en-US" dirty="0" smtClean="0"/>
              <a:t> 루트 </a:t>
            </a:r>
            <a:r>
              <a:rPr lang="ko-KR" altLang="en-US" dirty="0" err="1" smtClean="0"/>
              <a:t>디렉토리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4328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워드프로세서 열고 아래와 같은 내용 입력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어서옵셔</a:t>
            </a:r>
            <a:r>
              <a:rPr lang="en-US" altLang="ko-KR" dirty="0" smtClean="0"/>
              <a:t>!! *** </a:t>
            </a:r>
            <a:r>
              <a:rPr lang="ko-KR" altLang="en-US" dirty="0" smtClean="0"/>
              <a:t>홈페이지에요</a:t>
            </a:r>
            <a:r>
              <a:rPr lang="en-US" altLang="ko-KR" dirty="0" smtClean="0"/>
              <a:t>~</a:t>
            </a:r>
          </a:p>
          <a:p>
            <a:pPr lvl="1"/>
            <a:r>
              <a:rPr lang="en-US" dirty="0" smtClean="0"/>
              <a:t>index.html </a:t>
            </a:r>
            <a:r>
              <a:rPr lang="ko-KR" altLang="en-US" dirty="0" smtClean="0"/>
              <a:t>이라는 이름으로 저장</a:t>
            </a:r>
            <a:endParaRPr lang="en-US" dirty="0" smtClean="0"/>
          </a:p>
          <a:p>
            <a:r>
              <a:rPr lang="en-US" dirty="0" err="1" smtClean="0"/>
              <a:t>WinSCP</a:t>
            </a:r>
            <a:r>
              <a:rPr lang="en-US" dirty="0" smtClean="0"/>
              <a:t> </a:t>
            </a:r>
            <a:r>
              <a:rPr lang="ko-KR" altLang="en-US" dirty="0" smtClean="0"/>
              <a:t>구동 </a:t>
            </a:r>
            <a:r>
              <a:rPr lang="en-US" altLang="ko-KR" dirty="0" smtClean="0">
                <a:sym typeface="Wingdings" panose="05000000000000000000" pitchFamily="2" charset="2"/>
              </a:rPr>
              <a:t> </a:t>
            </a:r>
            <a:r>
              <a:rPr lang="ko-KR" altLang="en-US" dirty="0" smtClean="0">
                <a:sym typeface="Wingdings" panose="05000000000000000000" pitchFamily="2" charset="2"/>
              </a:rPr>
              <a:t>원격 서버 접속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r>
              <a:rPr lang="ko-KR" altLang="en-US" dirty="0" smtClean="0">
                <a:sym typeface="Wingdings" panose="05000000000000000000" pitchFamily="2" charset="2"/>
              </a:rPr>
              <a:t>서버 </a:t>
            </a:r>
            <a:r>
              <a:rPr lang="en-US" altLang="ko-KR" dirty="0" err="1" smtClean="0">
                <a:sym typeface="Wingdings" panose="05000000000000000000" pitchFamily="2" charset="2"/>
              </a:rPr>
              <a:t>public_html</a:t>
            </a:r>
            <a:r>
              <a:rPr lang="en-US" altLang="ko-KR" dirty="0" smtClean="0">
                <a:sym typeface="Wingdings" panose="05000000000000000000" pitchFamily="2" charset="2"/>
              </a:rPr>
              <a:t> </a:t>
            </a:r>
            <a:r>
              <a:rPr lang="ko-KR" altLang="en-US" dirty="0" err="1" smtClean="0">
                <a:sym typeface="Wingdings" panose="05000000000000000000" pitchFamily="2" charset="2"/>
              </a:rPr>
              <a:t>디렉토리에</a:t>
            </a:r>
            <a:r>
              <a:rPr lang="ko-KR" altLang="en-US" dirty="0" smtClean="0">
                <a:sym typeface="Wingdings" panose="05000000000000000000" pitchFamily="2" charset="2"/>
              </a:rPr>
              <a:t> 위 </a:t>
            </a:r>
            <a:r>
              <a:rPr lang="en-US" altLang="ko-KR" dirty="0" smtClean="0">
                <a:sym typeface="Wingdings" panose="05000000000000000000" pitchFamily="2" charset="2"/>
              </a:rPr>
              <a:t>index.html </a:t>
            </a:r>
            <a:r>
              <a:rPr lang="ko-KR" altLang="en-US" dirty="0" smtClean="0">
                <a:sym typeface="Wingdings" panose="05000000000000000000" pitchFamily="2" charset="2"/>
              </a:rPr>
              <a:t>올리기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r>
              <a:rPr lang="ko-KR" altLang="en-US" dirty="0" smtClean="0">
                <a:sym typeface="Wingdings" panose="05000000000000000000" pitchFamily="2" charset="2"/>
              </a:rPr>
              <a:t>웹 브라우저로 열어보기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pPr lvl="1"/>
            <a:r>
              <a:rPr lang="en-US" altLang="ko-KR" dirty="0" smtClean="0">
                <a:sym typeface="Wingdings" panose="05000000000000000000" pitchFamily="2" charset="2"/>
                <a:hlinkClick r:id="rId2"/>
              </a:rPr>
              <a:t>http://class.korearth.net/~</a:t>
            </a:r>
            <a:r>
              <a:rPr lang="en-US" altLang="ko-KR" dirty="0" smtClean="0">
                <a:sym typeface="Wingdings" panose="05000000000000000000" pitchFamily="2" charset="2"/>
              </a:rPr>
              <a:t>[</a:t>
            </a:r>
            <a:r>
              <a:rPr lang="ko-KR" altLang="en-US" dirty="0" smtClean="0">
                <a:sym typeface="Wingdings" panose="05000000000000000000" pitchFamily="2" charset="2"/>
              </a:rPr>
              <a:t>계정이름</a:t>
            </a:r>
            <a:r>
              <a:rPr lang="en-US" altLang="ko-KR" smtClean="0">
                <a:sym typeface="Wingdings" panose="05000000000000000000" pitchFamily="2" charset="2"/>
              </a:rPr>
              <a:t>]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endParaRPr 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16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파</a:t>
            </a:r>
            <a:r>
              <a:rPr lang="ko-KR" altLang="en-US" dirty="0" smtClean="0"/>
              <a:t>일 올리기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526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LINUX?</a:t>
            </a:r>
            <a:endParaRPr lang="en-US" sz="1600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2</a:t>
            </a:fld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UNIX-like OS – </a:t>
            </a:r>
            <a:r>
              <a:rPr lang="ko-KR" altLang="en-US" dirty="0" smtClean="0"/>
              <a:t>가장 많이 설치된 </a:t>
            </a:r>
            <a:r>
              <a:rPr lang="en-US" altLang="ko-KR" dirty="0" smtClean="0"/>
              <a:t>OS</a:t>
            </a:r>
            <a:endParaRPr lang="en-US" dirty="0" smtClean="0"/>
          </a:p>
          <a:p>
            <a:r>
              <a:rPr lang="en-US" dirty="0" smtClean="0"/>
              <a:t>Android: Linux (Kernel) </a:t>
            </a:r>
            <a:r>
              <a:rPr lang="ko-KR" altLang="en-US" dirty="0" smtClean="0"/>
              <a:t>기반 </a:t>
            </a:r>
            <a:r>
              <a:rPr lang="en-US" altLang="ko-KR" dirty="0" smtClean="0"/>
              <a:t>smartphone OS</a:t>
            </a:r>
          </a:p>
          <a:p>
            <a:r>
              <a:rPr lang="en-US" dirty="0" smtClean="0"/>
              <a:t>Free and Open source software</a:t>
            </a:r>
          </a:p>
          <a:p>
            <a:r>
              <a:rPr lang="en-US" dirty="0" smtClean="0"/>
              <a:t>First released on Oct. 5, 1991 by Linus </a:t>
            </a:r>
            <a:r>
              <a:rPr lang="en-US" dirty="0" err="1" smtClean="0"/>
              <a:t>Torvals</a:t>
            </a:r>
            <a:endParaRPr lang="en-US" dirty="0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4691868"/>
            <a:ext cx="1428750" cy="1657350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3552478" y="5795219"/>
            <a:ext cx="36038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Tux the penguin, mascot of Linux</a:t>
            </a:r>
          </a:p>
        </p:txBody>
      </p:sp>
    </p:spTree>
    <p:extLst>
      <p:ext uri="{BB962C8B-B14F-4D97-AF65-F5344CB8AC3E}">
        <p14:creationId xmlns:p14="http://schemas.microsoft.com/office/powerpoint/2010/main" val="27790807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>
                <a:effectLst/>
              </a:rPr>
              <a:t>Simplified history of </a:t>
            </a:r>
            <a:r>
              <a:rPr lang="en-US" sz="3200" dirty="0">
                <a:effectLst/>
                <a:hlinkClick r:id="rId2" tooltip="Unix-like"/>
              </a:rPr>
              <a:t>Unix-like</a:t>
            </a:r>
            <a:r>
              <a:rPr lang="en-US" sz="3200" dirty="0">
                <a:effectLst/>
              </a:rPr>
              <a:t> operating systems</a:t>
            </a:r>
            <a:endParaRPr lang="en-US" sz="3200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3</a:t>
            </a:fld>
            <a:endParaRPr lang="ko-KR" altLang="en-US"/>
          </a:p>
        </p:txBody>
      </p:sp>
      <p:pic>
        <p:nvPicPr>
          <p:cNvPr id="5" name="내용 개체 틀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665" y="1600200"/>
            <a:ext cx="6306669" cy="4525963"/>
          </a:xfrm>
        </p:spPr>
      </p:pic>
      <p:sp>
        <p:nvSpPr>
          <p:cNvPr id="7" name="직사각형 6"/>
          <p:cNvSpPr/>
          <p:nvPr/>
        </p:nvSpPr>
        <p:spPr>
          <a:xfrm>
            <a:off x="4571999" y="6313049"/>
            <a:ext cx="26805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https://en.wikipedia.org/wiki/Linux</a:t>
            </a:r>
          </a:p>
        </p:txBody>
      </p:sp>
    </p:spTree>
    <p:extLst>
      <p:ext uri="{BB962C8B-B14F-4D97-AF65-F5344CB8AC3E}">
        <p14:creationId xmlns:p14="http://schemas.microsoft.com/office/powerpoint/2010/main" val="3559572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LINUX distributions(</a:t>
            </a:r>
            <a:r>
              <a:rPr lang="ko-KR" altLang="en-US" dirty="0" err="1" smtClean="0"/>
              <a:t>배포판</a:t>
            </a:r>
            <a:r>
              <a:rPr lang="en-US" altLang="ko-KR" dirty="0" smtClean="0"/>
              <a:t>)</a:t>
            </a:r>
            <a:endParaRPr 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4</a:t>
            </a:fld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= </a:t>
            </a:r>
            <a:r>
              <a:rPr lang="en-US" dirty="0" err="1" smtClean="0"/>
              <a:t>linux</a:t>
            </a:r>
            <a:r>
              <a:rPr lang="en-US" dirty="0" smtClean="0"/>
              <a:t> kernel + package management system</a:t>
            </a:r>
          </a:p>
          <a:p>
            <a:r>
              <a:rPr lang="en-US" dirty="0" smtClean="0"/>
              <a:t>DEBIAN</a:t>
            </a:r>
          </a:p>
          <a:p>
            <a:r>
              <a:rPr lang="en-US" dirty="0" smtClean="0"/>
              <a:t>FEDORA</a:t>
            </a:r>
          </a:p>
          <a:p>
            <a:r>
              <a:rPr lang="en-US" dirty="0" smtClean="0"/>
              <a:t>MANDRIVA</a:t>
            </a:r>
          </a:p>
          <a:p>
            <a:r>
              <a:rPr lang="en-US" dirty="0" smtClean="0"/>
              <a:t>Ubuntu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796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Linux </a:t>
            </a:r>
            <a:r>
              <a:rPr lang="ko-KR" altLang="en-US" dirty="0" smtClean="0"/>
              <a:t>설치</a:t>
            </a:r>
            <a:endParaRPr 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5</a:t>
            </a:fld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err="1" smtClean="0"/>
              <a:t>데비안</a:t>
            </a:r>
            <a:r>
              <a:rPr lang="ko-KR" altLang="en-US" dirty="0" smtClean="0"/>
              <a:t> 구하기</a:t>
            </a:r>
            <a:r>
              <a:rPr lang="en-US" altLang="ko-KR" dirty="0" smtClean="0"/>
              <a:t>: </a:t>
            </a:r>
            <a:r>
              <a:rPr lang="en-US" altLang="ko-KR" dirty="0" smtClean="0">
                <a:hlinkClick r:id="rId3"/>
              </a:rPr>
              <a:t>www.debian.org</a:t>
            </a:r>
            <a:endParaRPr lang="en-US" altLang="ko-KR" dirty="0" smtClean="0"/>
          </a:p>
          <a:p>
            <a:r>
              <a:rPr lang="ko-KR" altLang="en-US" dirty="0" smtClean="0"/>
              <a:t>네트워크설치</a:t>
            </a:r>
            <a:endParaRPr lang="en-US" altLang="ko-KR" dirty="0" smtClean="0"/>
          </a:p>
          <a:p>
            <a:r>
              <a:rPr lang="en-US" dirty="0" smtClean="0"/>
              <a:t>CD/DVD </a:t>
            </a:r>
            <a:r>
              <a:rPr lang="ko-KR" altLang="en-US" dirty="0" smtClean="0"/>
              <a:t>설치</a:t>
            </a:r>
            <a:endParaRPr lang="en-US" altLang="ko-KR" dirty="0" smtClean="0"/>
          </a:p>
          <a:p>
            <a:r>
              <a:rPr lang="ko-KR" altLang="en-US" dirty="0" err="1" smtClean="0"/>
              <a:t>데비안</a:t>
            </a:r>
            <a:r>
              <a:rPr lang="ko-KR" altLang="en-US" dirty="0" smtClean="0"/>
              <a:t> </a:t>
            </a:r>
            <a:r>
              <a:rPr lang="en-US" altLang="ko-KR" dirty="0" smtClean="0"/>
              <a:t>CD set </a:t>
            </a:r>
            <a:r>
              <a:rPr lang="ko-KR" altLang="en-US" dirty="0" smtClean="0"/>
              <a:t>구입하여 설치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9425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6</a:t>
            </a:fld>
            <a:endParaRPr lang="ko-KR" altLang="en-US"/>
          </a:p>
        </p:txBody>
      </p:sp>
      <p:pic>
        <p:nvPicPr>
          <p:cNvPr id="8" name="내용 개체 틀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059" y="322154"/>
            <a:ext cx="7309319" cy="6059174"/>
          </a:xfrm>
        </p:spPr>
      </p:pic>
      <p:sp>
        <p:nvSpPr>
          <p:cNvPr id="9" name="직사각형 8"/>
          <p:cNvSpPr/>
          <p:nvPr/>
        </p:nvSpPr>
        <p:spPr>
          <a:xfrm>
            <a:off x="1187624" y="6242828"/>
            <a:ext cx="61024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http://williamjturkel.net/2013/05/31/installing-debian-linux-in-a-vm/</a:t>
            </a:r>
          </a:p>
        </p:txBody>
      </p:sp>
    </p:spTree>
    <p:extLst>
      <p:ext uri="{BB962C8B-B14F-4D97-AF65-F5344CB8AC3E}">
        <p14:creationId xmlns:p14="http://schemas.microsoft.com/office/powerpoint/2010/main" val="11786658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7</a:t>
            </a:fld>
            <a:endParaRPr lang="ko-KR" altLang="en-US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31579"/>
            <a:ext cx="7560840" cy="6240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5415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8</a:t>
            </a:fld>
            <a:r>
              <a:rPr lang="en-US" altLang="ko-KR" smtClean="0"/>
              <a:t>/20</a:t>
            </a:r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65530"/>
            <a:ext cx="7605845" cy="6187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5985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9</a:t>
            </a:fld>
            <a:endParaRPr lang="ko-KR" altLang="en-US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94697"/>
            <a:ext cx="7560840" cy="6209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5265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고구려 벽화">
  <a:themeElements>
    <a:clrScheme name="고구려 벽화">
      <a:dk1>
        <a:sysClr val="windowText" lastClr="000000"/>
      </a:dk1>
      <a:lt1>
        <a:sysClr val="window" lastClr="FFFFFF"/>
      </a:lt1>
      <a:dk2>
        <a:srgbClr val="433021"/>
      </a:dk2>
      <a:lt2>
        <a:srgbClr val="E8D8CA"/>
      </a:lt2>
      <a:accent1>
        <a:srgbClr val="E49458"/>
      </a:accent1>
      <a:accent2>
        <a:srgbClr val="74AD8D"/>
      </a:accent2>
      <a:accent3>
        <a:srgbClr val="D4AC30"/>
      </a:accent3>
      <a:accent4>
        <a:srgbClr val="7BA5BE"/>
      </a:accent4>
      <a:accent5>
        <a:srgbClr val="E4A098"/>
      </a:accent5>
      <a:accent6>
        <a:srgbClr val="70B4B7"/>
      </a:accent6>
      <a:hlink>
        <a:srgbClr val="008685"/>
      </a:hlink>
      <a:folHlink>
        <a:srgbClr val="EA5A23"/>
      </a:folHlink>
    </a:clrScheme>
    <a:fontScheme name="고구려 벽화">
      <a:majorFont>
        <a:latin typeface="Georgia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견명조"/>
        <a:font script="Hans" typeface="宋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eorgia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견명조"/>
        <a:font script="Hans" typeface="宋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고구려 벽화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18000">
              <a:schemeClr val="phClr">
                <a:tint val="20000"/>
                <a:shade val="100000"/>
                <a:hueMod val="100000"/>
                <a:satMod val="100000"/>
              </a:schemeClr>
            </a:gs>
            <a:gs pos="87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2700000" scaled="1"/>
        </a:gra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95000"/>
                <a:hueMod val="100000"/>
                <a:satMod val="100000"/>
              </a:schemeClr>
            </a:gs>
          </a:gsLst>
          <a:lin ang="0" scaled="1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dir="5400000" algn="tl">
              <a:srgbClr val="EBE9ED">
                <a:alpha val="0"/>
              </a:srgbClr>
            </a:outerShdw>
          </a:effectLst>
        </a:effectStyle>
        <a:effectStyle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101600" dist="76200" dir="2700000" algn="bl">
              <a:srgbClr val="000000">
                <a:alpha val="30588"/>
              </a:srgbClr>
            </a:outerShdw>
          </a:effectLst>
          <a:scene3d>
            <a:camera prst="orthographicFront" fov="0">
              <a:rot lat="0" lon="0" rev="0"/>
            </a:camera>
            <a:lightRig rig="chilly" dir="t">
              <a:rot lat="0" lon="0" rev="4200000"/>
            </a:lightRig>
          </a:scene3d>
          <a:sp3d contourW="25400" prstMaterial="matte">
            <a:bevelT h="88900"/>
            <a:contourClr>
              <a:srgbClr val="FFFFFF">
                <a:alpha val="0"/>
              </a:srgb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60000">
              <a:schemeClr val="phClr">
                <a:tint val="100000"/>
                <a:shade val="55000"/>
                <a:hueMod val="100000"/>
                <a:satMod val="100000"/>
              </a:schemeClr>
            </a:gs>
          </a:gsLst>
          <a:path path="circle">
            <a:fillToRect l="50000" t="90000" r="50000" b="10000"/>
          </a:path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3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Hunting</Template>
  <TotalTime>1365</TotalTime>
  <Words>241</Words>
  <Application>Microsoft Office PowerPoint</Application>
  <PresentationFormat>화면 슬라이드 쇼(4:3)</PresentationFormat>
  <Paragraphs>72</Paragraphs>
  <Slides>16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4</vt:i4>
      </vt:variant>
      <vt:variant>
        <vt:lpstr>슬라이드 제목</vt:lpstr>
      </vt:variant>
      <vt:variant>
        <vt:i4>16</vt:i4>
      </vt:variant>
    </vt:vector>
  </HeadingPairs>
  <TitlesOfParts>
    <vt:vector size="26" baseType="lpstr">
      <vt:lpstr>HY견명조</vt:lpstr>
      <vt:lpstr>맑은 고딕</vt:lpstr>
      <vt:lpstr>Arial</vt:lpstr>
      <vt:lpstr>Calibri</vt:lpstr>
      <vt:lpstr>Georgia</vt:lpstr>
      <vt:lpstr>Wingdings</vt:lpstr>
      <vt:lpstr>고구려 벽화</vt:lpstr>
      <vt:lpstr>2_디자인 사용자 지정</vt:lpstr>
      <vt:lpstr>1_디자인 사용자 지정</vt:lpstr>
      <vt:lpstr>디자인 사용자 지정</vt:lpstr>
      <vt:lpstr>Ch. 1 LINUX SYSTEM</vt:lpstr>
      <vt:lpstr>LINUX?</vt:lpstr>
      <vt:lpstr>Simplified history of Unix-like operating systems</vt:lpstr>
      <vt:lpstr>LINUX distributions(배포판)</vt:lpstr>
      <vt:lpstr>Linux 설치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원격 통신 프로그램 설치</vt:lpstr>
      <vt:lpstr>로그인 및 암호 저장</vt:lpstr>
      <vt:lpstr>웹페이지 루트 디렉토리</vt:lpstr>
      <vt:lpstr>파일 올리기</vt:lpstr>
    </vt:vector>
  </TitlesOfParts>
  <Company>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Geochemistry &amp; Lab</dc:title>
  <dc:creator>user</dc:creator>
  <cp:lastModifiedBy>jyuhome</cp:lastModifiedBy>
  <cp:revision>47</cp:revision>
  <cp:lastPrinted>2015-09-03T04:06:41Z</cp:lastPrinted>
  <dcterms:created xsi:type="dcterms:W3CDTF">2012-03-04T11:34:30Z</dcterms:created>
  <dcterms:modified xsi:type="dcterms:W3CDTF">2016-03-05T15:08:40Z</dcterms:modified>
</cp:coreProperties>
</file>